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61" r:id="rId8"/>
    <p:sldId id="294" r:id="rId9"/>
    <p:sldId id="295" r:id="rId10"/>
    <p:sldId id="296" r:id="rId11"/>
    <p:sldId id="297" r:id="rId12"/>
    <p:sldId id="298" r:id="rId13"/>
    <p:sldId id="29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80/979/218" TargetMode="External"/><Relationship Id="rId4" Type="http://schemas.openxmlformats.org/officeDocument/2006/relationships/hyperlink" Target="https://learningapps.org/watch?v=poa363epa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0" y="1953308"/>
            <a:ext cx="8765123" cy="47795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6745450" y="2913961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eats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CEF01B5B-4640-3380-0EA9-13CBA54ED6DE}"/>
              </a:ext>
            </a:extLst>
          </p:cNvPr>
          <p:cNvSpPr txBox="1">
            <a:spLocks/>
          </p:cNvSpPr>
          <p:nvPr/>
        </p:nvSpPr>
        <p:spPr>
          <a:xfrm>
            <a:off x="4489277" y="3242530"/>
            <a:ext cx="95727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drives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0FF0D18-AF7C-1113-87F6-8D8F733ACA65}"/>
              </a:ext>
            </a:extLst>
          </p:cNvPr>
          <p:cNvSpPr txBox="1">
            <a:spLocks/>
          </p:cNvSpPr>
          <p:nvPr/>
        </p:nvSpPr>
        <p:spPr>
          <a:xfrm>
            <a:off x="8847419" y="3242530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3608C16-73C1-7463-C799-E1E9666681E7}"/>
              </a:ext>
            </a:extLst>
          </p:cNvPr>
          <p:cNvSpPr txBox="1">
            <a:spLocks/>
          </p:cNvSpPr>
          <p:nvPr/>
        </p:nvSpPr>
        <p:spPr>
          <a:xfrm>
            <a:off x="3771043" y="3601199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D6B3D46-E984-9841-FEED-4B8F55C67DEC}"/>
              </a:ext>
            </a:extLst>
          </p:cNvPr>
          <p:cNvSpPr txBox="1">
            <a:spLocks/>
          </p:cNvSpPr>
          <p:nvPr/>
        </p:nvSpPr>
        <p:spPr>
          <a:xfrm>
            <a:off x="6894132" y="3521286"/>
            <a:ext cx="100455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signs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F015DD2-65DF-CE3C-5C4B-C295B926CA8C}"/>
              </a:ext>
            </a:extLst>
          </p:cNvPr>
          <p:cNvSpPr txBox="1">
            <a:spLocks/>
          </p:cNvSpPr>
          <p:nvPr/>
        </p:nvSpPr>
        <p:spPr>
          <a:xfrm>
            <a:off x="3763494" y="3956135"/>
            <a:ext cx="95727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meets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C0675F5-1EA9-EF60-16A1-8F4BB42BDDAB}"/>
              </a:ext>
            </a:extLst>
          </p:cNvPr>
          <p:cNvSpPr txBox="1">
            <a:spLocks/>
          </p:cNvSpPr>
          <p:nvPr/>
        </p:nvSpPr>
        <p:spPr>
          <a:xfrm>
            <a:off x="8303956" y="3871328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E9991CB-E526-5A2D-38D3-0DAED0427C88}"/>
              </a:ext>
            </a:extLst>
          </p:cNvPr>
          <p:cNvSpPr txBox="1">
            <a:spLocks/>
          </p:cNvSpPr>
          <p:nvPr/>
        </p:nvSpPr>
        <p:spPr>
          <a:xfrm>
            <a:off x="6791985" y="4262218"/>
            <a:ext cx="9120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reads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76140B8-0496-33A0-A1A7-C624ABCC8B0A}"/>
              </a:ext>
            </a:extLst>
          </p:cNvPr>
          <p:cNvSpPr txBox="1">
            <a:spLocks/>
          </p:cNvSpPr>
          <p:nvPr/>
        </p:nvSpPr>
        <p:spPr>
          <a:xfrm>
            <a:off x="8709223" y="4242606"/>
            <a:ext cx="128016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answers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DA6E14E-7188-A952-3882-3AA18873B563}"/>
              </a:ext>
            </a:extLst>
          </p:cNvPr>
          <p:cNvSpPr txBox="1">
            <a:spLocks/>
          </p:cNvSpPr>
          <p:nvPr/>
        </p:nvSpPr>
        <p:spPr>
          <a:xfrm>
            <a:off x="3920013" y="4587709"/>
            <a:ext cx="10188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AD741E51-89E0-91BB-DDF6-EE765ADAF27F}"/>
              </a:ext>
            </a:extLst>
          </p:cNvPr>
          <p:cNvSpPr txBox="1">
            <a:spLocks/>
          </p:cNvSpPr>
          <p:nvPr/>
        </p:nvSpPr>
        <p:spPr>
          <a:xfrm>
            <a:off x="8722906" y="4927261"/>
            <a:ext cx="93005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B6FC6F6C-24BC-C83A-3E0B-85A582C8FF0E}"/>
              </a:ext>
            </a:extLst>
          </p:cNvPr>
          <p:cNvSpPr txBox="1">
            <a:spLocks/>
          </p:cNvSpPr>
          <p:nvPr/>
        </p:nvSpPr>
        <p:spPr>
          <a:xfrm>
            <a:off x="4677812" y="5219283"/>
            <a:ext cx="141818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expresses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69942DC-14C3-8EF0-C153-1D8D2142F7B0}"/>
              </a:ext>
            </a:extLst>
          </p:cNvPr>
          <p:cNvSpPr txBox="1">
            <a:spLocks/>
          </p:cNvSpPr>
          <p:nvPr/>
        </p:nvSpPr>
        <p:spPr>
          <a:xfrm>
            <a:off x="3949522" y="5937772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46BBB84B-8877-C5AE-9D3B-AF42EADBE6B4}"/>
              </a:ext>
            </a:extLst>
          </p:cNvPr>
          <p:cNvSpPr txBox="1">
            <a:spLocks/>
          </p:cNvSpPr>
          <p:nvPr/>
        </p:nvSpPr>
        <p:spPr>
          <a:xfrm>
            <a:off x="5586633" y="5958811"/>
            <a:ext cx="9694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watch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7864DDA8-699D-5566-AC38-041786F0B7D6}"/>
              </a:ext>
            </a:extLst>
          </p:cNvPr>
          <p:cNvSpPr txBox="1">
            <a:spLocks/>
          </p:cNvSpPr>
          <p:nvPr/>
        </p:nvSpPr>
        <p:spPr>
          <a:xfrm>
            <a:off x="7369432" y="5946950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visit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D41A122C-E98E-C145-CF44-914BAE60F6C7}"/>
              </a:ext>
            </a:extLst>
          </p:cNvPr>
          <p:cNvSpPr txBox="1">
            <a:spLocks/>
          </p:cNvSpPr>
          <p:nvPr/>
        </p:nvSpPr>
        <p:spPr>
          <a:xfrm>
            <a:off x="3966945" y="6263644"/>
            <a:ext cx="72829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8" y="2451055"/>
            <a:ext cx="10435803" cy="39252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2557204" y="3594339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up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CF2EF9C8-E74E-12A3-BD14-639829507C2D}"/>
              </a:ext>
            </a:extLst>
          </p:cNvPr>
          <p:cNvSpPr txBox="1">
            <a:spLocks/>
          </p:cNvSpPr>
          <p:nvPr/>
        </p:nvSpPr>
        <p:spPr>
          <a:xfrm>
            <a:off x="6716239" y="2913960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am </a:t>
            </a:r>
            <a:r>
              <a:rPr lang="hr-HR" sz="2200" i="1" dirty="0" err="1">
                <a:solidFill>
                  <a:srgbClr val="FF0000"/>
                </a:solidFill>
              </a:rPr>
              <a:t>writing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1EA18F-474F-5AAB-A31F-E2C1B0CE4333}"/>
              </a:ext>
            </a:extLst>
          </p:cNvPr>
          <p:cNvSpPr txBox="1">
            <a:spLocks/>
          </p:cNvSpPr>
          <p:nvPr/>
        </p:nvSpPr>
        <p:spPr>
          <a:xfrm>
            <a:off x="2118012" y="3299275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sleeping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6779546-1C9F-C023-538D-66D8543FD338}"/>
              </a:ext>
            </a:extLst>
          </p:cNvPr>
          <p:cNvSpPr txBox="1">
            <a:spLocks/>
          </p:cNvSpPr>
          <p:nvPr/>
        </p:nvSpPr>
        <p:spPr>
          <a:xfrm>
            <a:off x="5852766" y="3258854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sleeps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3153430-311D-484D-92F1-94134E983F80}"/>
              </a:ext>
            </a:extLst>
          </p:cNvPr>
          <p:cNvSpPr txBox="1">
            <a:spLocks/>
          </p:cNvSpPr>
          <p:nvPr/>
        </p:nvSpPr>
        <p:spPr>
          <a:xfrm>
            <a:off x="1458958" y="5826766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am </a:t>
            </a:r>
            <a:r>
              <a:rPr lang="hr-HR" sz="2200" i="1" dirty="0" err="1">
                <a:solidFill>
                  <a:srgbClr val="FF0000"/>
                </a:solidFill>
              </a:rPr>
              <a:t>visiting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75627C23-B400-9C4F-8ECA-439ECCCEEC96}"/>
              </a:ext>
            </a:extLst>
          </p:cNvPr>
          <p:cNvSpPr txBox="1">
            <a:spLocks/>
          </p:cNvSpPr>
          <p:nvPr/>
        </p:nvSpPr>
        <p:spPr>
          <a:xfrm>
            <a:off x="8989880" y="3594339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FA9ECCD-765A-FD23-7C9D-05D42083257A}"/>
              </a:ext>
            </a:extLst>
          </p:cNvPr>
          <p:cNvSpPr txBox="1">
            <a:spLocks/>
          </p:cNvSpPr>
          <p:nvPr/>
        </p:nvSpPr>
        <p:spPr>
          <a:xfrm>
            <a:off x="3553369" y="4019746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53071C4-9E98-B6E3-C819-B8B98C11C6E0}"/>
              </a:ext>
            </a:extLst>
          </p:cNvPr>
          <p:cNvSpPr txBox="1">
            <a:spLocks/>
          </p:cNvSpPr>
          <p:nvPr/>
        </p:nvSpPr>
        <p:spPr>
          <a:xfrm>
            <a:off x="1407505" y="4314810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meet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CE65B92C-1BF8-ED33-2039-C4E75E8C0A67}"/>
              </a:ext>
            </a:extLst>
          </p:cNvPr>
          <p:cNvSpPr txBox="1">
            <a:spLocks/>
          </p:cNvSpPr>
          <p:nvPr/>
        </p:nvSpPr>
        <p:spPr>
          <a:xfrm>
            <a:off x="5566540" y="4324172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play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50C3591F-D549-CC35-1E0D-A1664FD83782}"/>
              </a:ext>
            </a:extLst>
          </p:cNvPr>
          <p:cNvSpPr txBox="1">
            <a:spLocks/>
          </p:cNvSpPr>
          <p:nvPr/>
        </p:nvSpPr>
        <p:spPr>
          <a:xfrm>
            <a:off x="2608656" y="4737623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doesn’t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772F39B-97D1-0580-8FF6-530C15E40D79}"/>
              </a:ext>
            </a:extLst>
          </p:cNvPr>
          <p:cNvSpPr txBox="1">
            <a:spLocks/>
          </p:cNvSpPr>
          <p:nvPr/>
        </p:nvSpPr>
        <p:spPr>
          <a:xfrm>
            <a:off x="7520268" y="4702671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gets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8B093771-45DA-2C80-9138-6FA3BDBBE0E4}"/>
              </a:ext>
            </a:extLst>
          </p:cNvPr>
          <p:cNvSpPr txBox="1">
            <a:spLocks/>
          </p:cNvSpPr>
          <p:nvPr/>
        </p:nvSpPr>
        <p:spPr>
          <a:xfrm>
            <a:off x="1500298" y="5125485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ends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FB719DDE-4C19-4663-F817-112C8E4010E1}"/>
              </a:ext>
            </a:extLst>
          </p:cNvPr>
          <p:cNvSpPr txBox="1">
            <a:spLocks/>
          </p:cNvSpPr>
          <p:nvPr/>
        </p:nvSpPr>
        <p:spPr>
          <a:xfrm>
            <a:off x="2146831" y="5489230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 </a:t>
            </a:r>
            <a:r>
              <a:rPr lang="hr-HR" sz="2200" i="1" dirty="0" err="1">
                <a:solidFill>
                  <a:srgbClr val="FF0000"/>
                </a:solidFill>
              </a:rPr>
              <a:t>not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404FAB37-E142-5806-B31A-27BEEECCE3D3}"/>
              </a:ext>
            </a:extLst>
          </p:cNvPr>
          <p:cNvSpPr txBox="1">
            <a:spLocks/>
          </p:cNvSpPr>
          <p:nvPr/>
        </p:nvSpPr>
        <p:spPr>
          <a:xfrm>
            <a:off x="6624328" y="5432894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raining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671349A-A491-C015-F0A3-B0C828AC6322}"/>
              </a:ext>
            </a:extLst>
          </p:cNvPr>
          <p:cNvSpPr txBox="1">
            <a:spLocks/>
          </p:cNvSpPr>
          <p:nvPr/>
        </p:nvSpPr>
        <p:spPr>
          <a:xfrm>
            <a:off x="2404804" y="2913961"/>
            <a:ext cx="229939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am </a:t>
            </a:r>
            <a:r>
              <a:rPr lang="hr-HR" sz="2200" i="1" dirty="0" err="1">
                <a:solidFill>
                  <a:srgbClr val="FF0000"/>
                </a:solidFill>
              </a:rPr>
              <a:t>sitting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  <p:bldP spid="3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8" y="1893795"/>
            <a:ext cx="10435803" cy="34339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417975" y="5489893"/>
            <a:ext cx="735090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She’s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having</a:t>
            </a:r>
            <a:r>
              <a:rPr lang="hr-HR" sz="2200" i="1" dirty="0">
                <a:solidFill>
                  <a:srgbClr val="FF0000"/>
                </a:solidFill>
              </a:rPr>
              <a:t> a </a:t>
            </a:r>
            <a:r>
              <a:rPr lang="hr-HR" sz="2200" i="1" dirty="0" err="1">
                <a:solidFill>
                  <a:srgbClr val="FF0000"/>
                </a:solidFill>
              </a:rPr>
              <a:t>haircut</a:t>
            </a:r>
            <a:r>
              <a:rPr lang="hr-HR" sz="2200" i="1" dirty="0">
                <a:solidFill>
                  <a:srgbClr val="FF0000"/>
                </a:solidFill>
              </a:rPr>
              <a:t> on </a:t>
            </a:r>
            <a:r>
              <a:rPr lang="hr-HR" sz="2200" i="1" dirty="0" err="1">
                <a:solidFill>
                  <a:srgbClr val="FF0000"/>
                </a:solidFill>
              </a:rPr>
              <a:t>Friday</a:t>
            </a:r>
            <a:r>
              <a:rPr lang="hr-HR" sz="2200" i="1" dirty="0">
                <a:solidFill>
                  <a:srgbClr val="FF0000"/>
                </a:solidFill>
              </a:rPr>
              <a:t> at 4.30 pm.</a:t>
            </a:r>
          </a:p>
        </p:txBody>
      </p:sp>
    </p:spTree>
    <p:extLst>
      <p:ext uri="{BB962C8B-B14F-4D97-AF65-F5344CB8AC3E}">
        <p14:creationId xmlns:p14="http://schemas.microsoft.com/office/powerpoint/2010/main" val="22747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49015"/>
            <a:ext cx="10210800" cy="38576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0936BAE-49DE-4780-A80F-0BC551241B76}"/>
              </a:ext>
            </a:extLst>
          </p:cNvPr>
          <p:cNvSpPr txBox="1">
            <a:spLocks/>
          </p:cNvSpPr>
          <p:nvPr/>
        </p:nvSpPr>
        <p:spPr>
          <a:xfrm>
            <a:off x="5120336" y="5128642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!</a:t>
            </a:r>
          </a:p>
          <a:p>
            <a:pPr marL="0" indent="0">
              <a:buNone/>
            </a:pPr>
            <a:r>
              <a:rPr lang="hr-HR" sz="2000" dirty="0">
                <a:hlinkClick r:id="rId4"/>
              </a:rPr>
              <a:t>https://learningapps.org/watch?v=poa363epa20</a:t>
            </a:r>
            <a:endParaRPr lang="hr-HR" sz="2000" dirty="0"/>
          </a:p>
          <a:p>
            <a:pPr marL="0" indent="0">
              <a:buNone/>
            </a:pPr>
            <a:r>
              <a:rPr lang="hr-HR" sz="2000" dirty="0">
                <a:hlinkClick r:id="rId5"/>
              </a:rPr>
              <a:t>https://wordwall.net/play/880/979/218</a:t>
            </a:r>
            <a:endParaRPr lang="hr-HR" sz="2000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7" y="197919"/>
            <a:ext cx="6019800" cy="73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do </a:t>
            </a:r>
            <a:r>
              <a:rPr lang="hr-HR" sz="2000" b="1" dirty="0" err="1"/>
              <a:t>this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8" y="932657"/>
            <a:ext cx="10401300" cy="36861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0336" y="3429000"/>
            <a:ext cx="681093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through</a:t>
            </a:r>
            <a:r>
              <a:rPr lang="hr-HR" sz="2000" b="1" dirty="0"/>
              <a:t> </a:t>
            </a:r>
            <a:r>
              <a:rPr lang="hr-HR" sz="2000" b="1" dirty="0" err="1"/>
              <a:t>thick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tin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kroz dobro i zlo</a:t>
            </a:r>
          </a:p>
          <a:p>
            <a:pPr marL="0" indent="0">
              <a:buNone/>
            </a:pPr>
            <a:r>
              <a:rPr lang="hr-HR" sz="2000" b="1" dirty="0" err="1"/>
              <a:t>speak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same </a:t>
            </a:r>
            <a:r>
              <a:rPr lang="hr-HR" sz="2000" b="1" dirty="0" err="1"/>
              <a:t>language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dobro se razumjeti </a:t>
            </a:r>
          </a:p>
          <a:p>
            <a:pPr marL="0" indent="0">
              <a:buNone/>
            </a:pP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someone</a:t>
            </a:r>
            <a:r>
              <a:rPr lang="hr-HR" sz="2000" b="1" dirty="0"/>
              <a:t> </a:t>
            </a:r>
            <a:r>
              <a:rPr lang="hr-HR" sz="2000" b="1" dirty="0" err="1"/>
              <a:t>inside</a:t>
            </a:r>
            <a:r>
              <a:rPr lang="hr-HR" sz="2000" b="1" dirty="0"/>
              <a:t> </a:t>
            </a:r>
            <a:r>
              <a:rPr lang="hr-HR" sz="2000" b="1" dirty="0" err="1"/>
              <a:t>out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nekoga jako dobro poznati</a:t>
            </a:r>
          </a:p>
          <a:p>
            <a:pPr marL="0" indent="0">
              <a:buNone/>
            </a:pPr>
            <a:r>
              <a:rPr lang="hr-HR" sz="2000" b="1" dirty="0" err="1"/>
              <a:t>bury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hatchet</a:t>
            </a:r>
            <a:r>
              <a:rPr lang="hr-HR" sz="2000" b="1" dirty="0"/>
              <a:t>	</a:t>
            </a:r>
            <a:r>
              <a:rPr lang="hr-HR" sz="2000" i="1" dirty="0"/>
              <a:t>		</a:t>
            </a:r>
            <a:r>
              <a:rPr lang="hr-HR" sz="2000" i="1" dirty="0">
                <a:solidFill>
                  <a:srgbClr val="0070C0"/>
                </a:solidFill>
              </a:rPr>
              <a:t>zakopati sjekiru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4" y="2193785"/>
            <a:ext cx="10401300" cy="9577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4" y="2224595"/>
            <a:ext cx="10401300" cy="8961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8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268"/>
            <a:ext cx="5108774" cy="683946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6336739" y="4142645"/>
            <a:ext cx="6965169" cy="2575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niece</a:t>
            </a:r>
            <a:r>
              <a:rPr lang="hr-HR" sz="2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looks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000" dirty="0" err="1">
                <a:solidFill>
                  <a:srgbClr val="C00000"/>
                </a:solidFill>
              </a:rPr>
              <a:t>She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always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dirty="0" err="1">
                <a:solidFill>
                  <a:srgbClr val="C00000"/>
                </a:solidFill>
              </a:rPr>
              <a:t>leaves</a:t>
            </a:r>
            <a:endParaRPr lang="hr-H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asks</a:t>
            </a: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C00000"/>
                </a:solidFill>
              </a:rPr>
              <a:t>to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C00000"/>
                </a:solidFill>
              </a:rPr>
              <a:t>same</a:t>
            </a:r>
          </a:p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worried</a:t>
            </a: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C00000"/>
                </a:solidFill>
              </a:rPr>
              <a:t>am </a:t>
            </a:r>
            <a:r>
              <a:rPr lang="hr-HR" sz="2000" b="1" dirty="0" err="1">
                <a:solidFill>
                  <a:srgbClr val="C00000"/>
                </a:solidFill>
              </a:rPr>
              <a:t>teasing</a:t>
            </a: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cousin</a:t>
            </a:r>
            <a:endParaRPr lang="hr-H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2000" b="1" dirty="0" err="1">
                <a:solidFill>
                  <a:srgbClr val="C00000"/>
                </a:solidFill>
              </a:rPr>
              <a:t>Uncle</a:t>
            </a:r>
            <a:r>
              <a:rPr lang="hr-HR" sz="2000" b="1" dirty="0">
                <a:solidFill>
                  <a:srgbClr val="C00000"/>
                </a:solidFill>
              </a:rPr>
              <a:t> George</a:t>
            </a:r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79" y="374375"/>
            <a:ext cx="9567055" cy="329473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342" y="287576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p 18.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3" y="2218638"/>
            <a:ext cx="10858733" cy="40171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4A0AB61-D9FD-4045-BF7C-428C51964632}"/>
              </a:ext>
            </a:extLst>
          </p:cNvPr>
          <p:cNvSpPr txBox="1">
            <a:spLocks/>
          </p:cNvSpPr>
          <p:nvPr/>
        </p:nvSpPr>
        <p:spPr>
          <a:xfrm>
            <a:off x="2120378" y="4122080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cheerful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CCDFCC06-7EE0-8EAE-069B-7D75A518CA8A}"/>
              </a:ext>
            </a:extLst>
          </p:cNvPr>
          <p:cNvSpPr txBox="1">
            <a:spLocks/>
          </p:cNvSpPr>
          <p:nvPr/>
        </p:nvSpPr>
        <p:spPr>
          <a:xfrm>
            <a:off x="4755919" y="3171480"/>
            <a:ext cx="170360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superficial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9CED8EC-D564-CCD7-8FFE-DE5F02269308}"/>
              </a:ext>
            </a:extLst>
          </p:cNvPr>
          <p:cNvSpPr txBox="1">
            <a:spLocks/>
          </p:cNvSpPr>
          <p:nvPr/>
        </p:nvSpPr>
        <p:spPr>
          <a:xfrm>
            <a:off x="7191509" y="3568896"/>
            <a:ext cx="170360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charismatic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DB47672-6B08-3FD5-C2ED-87F214ACD75C}"/>
              </a:ext>
            </a:extLst>
          </p:cNvPr>
          <p:cNvSpPr txBox="1">
            <a:spLocks/>
          </p:cNvSpPr>
          <p:nvPr/>
        </p:nvSpPr>
        <p:spPr>
          <a:xfrm>
            <a:off x="4480481" y="443605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flexible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86DA1E6-8B99-3340-81A8-E37C7A567940}"/>
              </a:ext>
            </a:extLst>
          </p:cNvPr>
          <p:cNvSpPr txBox="1">
            <a:spLocks/>
          </p:cNvSpPr>
          <p:nvPr/>
        </p:nvSpPr>
        <p:spPr>
          <a:xfrm>
            <a:off x="5708023" y="4850676"/>
            <a:ext cx="148348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punctual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2C366E1-3ECB-79A5-C419-9BD540F9F319}"/>
              </a:ext>
            </a:extLst>
          </p:cNvPr>
          <p:cNvSpPr txBox="1">
            <a:spLocks/>
          </p:cNvSpPr>
          <p:nvPr/>
        </p:nvSpPr>
        <p:spPr>
          <a:xfrm>
            <a:off x="3315445" y="5293127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reliable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3AF022A-C2D9-E166-1F9B-55A48E81882B}"/>
              </a:ext>
            </a:extLst>
          </p:cNvPr>
          <p:cNvSpPr txBox="1">
            <a:spLocks/>
          </p:cNvSpPr>
          <p:nvPr/>
        </p:nvSpPr>
        <p:spPr>
          <a:xfrm>
            <a:off x="4930962" y="5700636"/>
            <a:ext cx="1483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generous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2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38" y="1843319"/>
            <a:ext cx="10535209" cy="46013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4755246" y="2803255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siblings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A28303EF-1792-2CB2-8CE4-A83CB6A0D581}"/>
              </a:ext>
            </a:extLst>
          </p:cNvPr>
          <p:cNvSpPr txBox="1">
            <a:spLocks/>
          </p:cNvSpPr>
          <p:nvPr/>
        </p:nvSpPr>
        <p:spPr>
          <a:xfrm>
            <a:off x="2881863" y="3184770"/>
            <a:ext cx="18563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responsibilites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B63EC9-C9E2-5B38-EABB-CDE08C1CBFC6}"/>
              </a:ext>
            </a:extLst>
          </p:cNvPr>
          <p:cNvSpPr txBox="1">
            <a:spLocks/>
          </p:cNvSpPr>
          <p:nvPr/>
        </p:nvSpPr>
        <p:spPr>
          <a:xfrm>
            <a:off x="5218038" y="3761382"/>
            <a:ext cx="171126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middle-aged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42F2FD3D-01E1-19E0-72BD-771B5FB7AD90}"/>
              </a:ext>
            </a:extLst>
          </p:cNvPr>
          <p:cNvSpPr txBox="1">
            <a:spLocks/>
          </p:cNvSpPr>
          <p:nvPr/>
        </p:nvSpPr>
        <p:spPr>
          <a:xfrm>
            <a:off x="3652971" y="418233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suitable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B9B269E-DB0B-B463-D209-8F4D5ABE5016}"/>
              </a:ext>
            </a:extLst>
          </p:cNvPr>
          <p:cNvSpPr txBox="1">
            <a:spLocks/>
          </p:cNvSpPr>
          <p:nvPr/>
        </p:nvSpPr>
        <p:spPr>
          <a:xfrm>
            <a:off x="4417975" y="4591412"/>
            <a:ext cx="171126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dysfunctional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6074A01-2EBD-1D17-8FC1-F1674E7877A7}"/>
              </a:ext>
            </a:extLst>
          </p:cNvPr>
          <p:cNvSpPr txBox="1">
            <a:spLocks/>
          </p:cNvSpPr>
          <p:nvPr/>
        </p:nvSpPr>
        <p:spPr>
          <a:xfrm>
            <a:off x="3290933" y="5284954"/>
            <a:ext cx="15270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extended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8C9EB4B-DD80-FD92-C4FE-1BC41D8E8AC5}"/>
              </a:ext>
            </a:extLst>
          </p:cNvPr>
          <p:cNvSpPr txBox="1">
            <a:spLocks/>
          </p:cNvSpPr>
          <p:nvPr/>
        </p:nvSpPr>
        <p:spPr>
          <a:xfrm>
            <a:off x="3100161" y="5956137"/>
            <a:ext cx="14197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offspring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  <p:bldP spid="3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268576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5" y="1927755"/>
            <a:ext cx="10535209" cy="44808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3609492" y="2803255"/>
            <a:ext cx="76387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She’s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cheerful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adventurous</a:t>
            </a:r>
            <a:r>
              <a:rPr lang="hr-HR" sz="2200" i="1" dirty="0">
                <a:solidFill>
                  <a:srgbClr val="FF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166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118</cp:revision>
  <dcterms:created xsi:type="dcterms:W3CDTF">2020-09-12T11:20:19Z</dcterms:created>
  <dcterms:modified xsi:type="dcterms:W3CDTF">2022-09-04T20:34:44Z</dcterms:modified>
</cp:coreProperties>
</file>